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6" r:id="rId3"/>
    <p:sldId id="280" r:id="rId4"/>
    <p:sldId id="275" r:id="rId5"/>
    <p:sldId id="272" r:id="rId6"/>
    <p:sldId id="271" r:id="rId7"/>
    <p:sldId id="281" r:id="rId8"/>
    <p:sldId id="282" r:id="rId9"/>
    <p:sldId id="277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78153" autoAdjust="0"/>
  </p:normalViewPr>
  <p:slideViewPr>
    <p:cSldViewPr>
      <p:cViewPr>
        <p:scale>
          <a:sx n="50" d="100"/>
          <a:sy n="50" d="100"/>
        </p:scale>
        <p:origin x="-3432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07E6D-373B-48BB-A312-9F373EAA71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AD740-AA45-4855-B1F9-291E4D28F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88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C3888-333A-4999-AD1B-94454DB641E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D7775-7D6A-4AF0-A6D8-23E6DC8F65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85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1" y="6248400"/>
            <a:ext cx="190353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4666" y="6248400"/>
            <a:ext cx="1903534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AE194-6A0A-4976-96E2-55C2AC9D5E7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72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188914"/>
            <a:ext cx="2286000" cy="6480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188914"/>
            <a:ext cx="6717323" cy="6480175"/>
          </a:xfrm>
        </p:spPr>
        <p:txBody>
          <a:bodyPr vert="eaVert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53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4"/>
            <a:ext cx="8856785" cy="8286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0" y="1052514"/>
            <a:ext cx="9144000" cy="5616575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762940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0" y="188914"/>
            <a:ext cx="9144000" cy="6480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163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4"/>
            <a:ext cx="8856785" cy="8286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52514"/>
            <a:ext cx="4501662" cy="5616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2338" y="1052514"/>
            <a:ext cx="4501662" cy="5616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93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4"/>
            <a:ext cx="8856785" cy="8286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1052514"/>
            <a:ext cx="9144000" cy="27320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3937000"/>
            <a:ext cx="9144000" cy="2732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950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4"/>
            <a:ext cx="8856785" cy="8286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1052514"/>
            <a:ext cx="4501662" cy="5616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052514"/>
            <a:ext cx="4501662" cy="5616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570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91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188914"/>
            <a:ext cx="6120680" cy="82867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8484"/>
            <a:ext cx="74771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79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289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52514"/>
            <a:ext cx="4501662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052514"/>
            <a:ext cx="4501662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4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5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02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23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374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941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914"/>
            <a:ext cx="885678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52514"/>
            <a:ext cx="91440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379677" y="6538914"/>
            <a:ext cx="180095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3" rIns="91407" bIns="45703">
            <a:spAutoFit/>
          </a:bodyPr>
          <a:lstStyle>
            <a:lvl1pPr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ru-RU" sz="1200" smtClean="0">
              <a:solidFill>
                <a:srgbClr val="000000"/>
              </a:solidFill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981075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1407" tIns="45703" rIns="91407" bIns="4570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CC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 userDrawn="1"/>
        </p:nvSpPr>
        <p:spPr bwMode="auto">
          <a:xfrm>
            <a:off x="7379677" y="6538914"/>
            <a:ext cx="180095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ru-RU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6463" indent="-434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68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2275" indent="-3857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2325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49525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6725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3925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1125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amily.hse.ru/competi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632" y="3429000"/>
            <a:ext cx="8568952" cy="1371600"/>
          </a:xfrm>
        </p:spPr>
        <p:txBody>
          <a:bodyPr/>
          <a:lstStyle/>
          <a:p>
            <a:pPr algn="ctr"/>
            <a:r>
              <a:rPr lang="ru-RU" dirty="0" smtClean="0"/>
              <a:t>НАЗВАНИЕ ПРОЕКТА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ФИО команды, факультет, курс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14" y="5761856"/>
            <a:ext cx="8712968" cy="1096144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>Конкурс поддержки студенческих инициатив 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Москва 2014</a:t>
            </a: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8484"/>
            <a:ext cx="149542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63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Высшая </a:t>
            </a:r>
            <a:r>
              <a:rPr lang="ru-RU" sz="800" dirty="0">
                <a:solidFill>
                  <a:schemeClr val="bg1"/>
                </a:solidFill>
              </a:rPr>
              <a:t>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>
                <a:solidFill>
                  <a:schemeClr val="bg1"/>
                </a:solidFill>
              </a:rPr>
              <a:t>3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392" y="2114437"/>
            <a:ext cx="882207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Заголовок </a:t>
            </a:r>
            <a:r>
              <a:rPr lang="ru-RU" sz="2400" b="1" dirty="0">
                <a:solidFill>
                  <a:srgbClr val="002060"/>
                </a:solidFill>
              </a:rPr>
              <a:t>на каждом слайде </a:t>
            </a:r>
            <a:r>
              <a:rPr lang="ru-RU" sz="2400" b="1" dirty="0" smtClean="0">
                <a:solidFill>
                  <a:srgbClr val="002060"/>
                </a:solidFill>
              </a:rPr>
              <a:t>должен содержать </a:t>
            </a:r>
            <a:r>
              <a:rPr lang="ru-RU" sz="2400" b="1" dirty="0">
                <a:solidFill>
                  <a:srgbClr val="002060"/>
                </a:solidFill>
              </a:rPr>
              <a:t>заключение для данного слайда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Не </a:t>
            </a:r>
            <a:r>
              <a:rPr lang="ru-RU" sz="2400" b="1" dirty="0">
                <a:solidFill>
                  <a:srgbClr val="002060"/>
                </a:solidFill>
              </a:rPr>
              <a:t>используйте размер шрифта менее </a:t>
            </a:r>
            <a:r>
              <a:rPr lang="ru-RU" sz="2400" b="1" dirty="0" smtClean="0">
                <a:solidFill>
                  <a:srgbClr val="002060"/>
                </a:solidFill>
              </a:rPr>
              <a:t>24. Используйте один шрифт </a:t>
            </a:r>
            <a:r>
              <a:rPr lang="ru-RU" sz="2400" b="1" dirty="0">
                <a:solidFill>
                  <a:srgbClr val="002060"/>
                </a:solidFill>
              </a:rPr>
              <a:t>и размер и </a:t>
            </a:r>
            <a:r>
              <a:rPr lang="ru-RU" sz="2400" b="1" dirty="0" smtClean="0">
                <a:solidFill>
                  <a:srgbClr val="002060"/>
                </a:solidFill>
              </a:rPr>
              <a:t>придерживайтесь </a:t>
            </a:r>
            <a:r>
              <a:rPr lang="ru-RU" sz="2400" b="1" dirty="0">
                <a:solidFill>
                  <a:srgbClr val="002060"/>
                </a:solidFill>
              </a:rPr>
              <a:t>его.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Используйте списки, а не длинные предложения.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Соблюдайте </a:t>
            </a:r>
            <a:r>
              <a:rPr lang="ru-RU" sz="2400" b="1" dirty="0">
                <a:solidFill>
                  <a:srgbClr val="002060"/>
                </a:solidFill>
              </a:rPr>
              <a:t>Правило 666: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Не </a:t>
            </a:r>
            <a:r>
              <a:rPr lang="ru-RU" sz="2400" b="1" dirty="0">
                <a:solidFill>
                  <a:srgbClr val="002060"/>
                </a:solidFill>
              </a:rPr>
              <a:t>более 6 слов </a:t>
            </a:r>
            <a:r>
              <a:rPr lang="ru-RU" sz="2400" b="1" dirty="0" smtClean="0">
                <a:solidFill>
                  <a:srgbClr val="002060"/>
                </a:solidFill>
              </a:rPr>
              <a:t>в каждом пункте списка. 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Не </a:t>
            </a:r>
            <a:r>
              <a:rPr lang="ru-RU" sz="2400" b="1" dirty="0">
                <a:solidFill>
                  <a:srgbClr val="002060"/>
                </a:solidFill>
              </a:rPr>
              <a:t>более 6 </a:t>
            </a:r>
            <a:r>
              <a:rPr lang="ru-RU" sz="2400" b="1" dirty="0" smtClean="0">
                <a:solidFill>
                  <a:srgbClr val="002060"/>
                </a:solidFill>
              </a:rPr>
              <a:t>пунктов списка на слайде.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Не </a:t>
            </a:r>
            <a:r>
              <a:rPr lang="ru-RU" sz="2400" b="1" dirty="0">
                <a:solidFill>
                  <a:srgbClr val="002060"/>
                </a:solidFill>
              </a:rPr>
              <a:t>более 6 слов </a:t>
            </a:r>
            <a:r>
              <a:rPr lang="ru-RU" sz="2400" b="1" dirty="0" smtClean="0">
                <a:solidFill>
                  <a:srgbClr val="002060"/>
                </a:solidFill>
              </a:rPr>
              <a:t>на слайде </a:t>
            </a:r>
            <a:r>
              <a:rPr lang="ru-RU" sz="2400" b="1" dirty="0">
                <a:solidFill>
                  <a:srgbClr val="002060"/>
                </a:solidFill>
              </a:rPr>
              <a:t>в ряд</a:t>
            </a:r>
            <a:r>
              <a:rPr lang="ru-RU" sz="2400" b="1" dirty="0" smtClean="0">
                <a:solidFill>
                  <a:srgbClr val="002060"/>
                </a:solidFill>
              </a:rPr>
              <a:t>.             </a:t>
            </a:r>
            <a:r>
              <a:rPr lang="en-US" sz="2400" b="1" dirty="0" smtClean="0">
                <a:solidFill>
                  <a:srgbClr val="002060"/>
                </a:solidFill>
              </a:rPr>
              <a:t>@ </a:t>
            </a:r>
            <a:r>
              <a:rPr lang="en-US" sz="2400" b="1" dirty="0" smtClean="0">
                <a:solidFill>
                  <a:srgbClr val="002060"/>
                </a:solidFill>
              </a:rPr>
              <a:t>Seed Forum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 </a:t>
            </a:r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63080" y="184787"/>
            <a:ext cx="6312520" cy="828675"/>
          </a:xfrm>
        </p:spPr>
        <p:txBody>
          <a:bodyPr/>
          <a:lstStyle/>
          <a:p>
            <a:pPr algn="ctr"/>
            <a:r>
              <a:rPr lang="ru-RU" sz="3200" dirty="0" smtClean="0"/>
              <a:t>ОБЩИЕ ПРИНЦИПЫ ПОДГОТОВКИ ПРЕЗЕНТАЦИИ 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141277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Время на презентацию – 5 минут!!!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Критерии оценки Конкурсных заявок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575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Во </a:t>
            </a:r>
            <a:r>
              <a:rPr lang="ru-RU" sz="1800" b="1" dirty="0"/>
              <a:t>время письменной экспертизы (в скобках указан максимальный балл по каждому критерию):</a:t>
            </a:r>
          </a:p>
          <a:p>
            <a:pPr lvl="0"/>
            <a:r>
              <a:rPr lang="ru-RU" sz="1600" dirty="0"/>
              <a:t>соответствие Проекта целям Конкурса, изложенным в п. 2.1. настоящего Положения (10);</a:t>
            </a:r>
          </a:p>
          <a:p>
            <a:pPr lvl="0"/>
            <a:r>
              <a:rPr lang="ru-RU" sz="1600" dirty="0"/>
              <a:t>значимость ожидаемых результатов студенческой инициативы для НИУ ВШЭ и общества (10);</a:t>
            </a:r>
          </a:p>
          <a:p>
            <a:pPr lvl="0"/>
            <a:r>
              <a:rPr lang="ru-RU" sz="1600" dirty="0"/>
              <a:t>анализ социальной проблемы (задачи), решаемой Проектом,  обоснованность выбранного решения, с учетом анализа рисков реализации Проекта (10);</a:t>
            </a:r>
          </a:p>
          <a:p>
            <a:pPr lvl="0"/>
            <a:r>
              <a:rPr lang="ru-RU" sz="1600" dirty="0"/>
              <a:t>обоснованность заявленных расходов (10); </a:t>
            </a:r>
          </a:p>
          <a:p>
            <a:pPr lvl="0"/>
            <a:r>
              <a:rPr lang="ru-RU" sz="1600" dirty="0"/>
              <a:t>реалистичность плана мероприятий  и сроков реализации (10).</a:t>
            </a:r>
          </a:p>
          <a:p>
            <a:pPr marL="0" indent="0">
              <a:buNone/>
            </a:pPr>
            <a:r>
              <a:rPr lang="ru-RU" sz="1600" b="1" dirty="0" smtClean="0"/>
              <a:t>Во </a:t>
            </a:r>
            <a:r>
              <a:rPr lang="ru-RU" sz="1600" b="1" dirty="0"/>
              <a:t>время публичной защиты (в скобках указан максимальный балл по каждому критерию): </a:t>
            </a:r>
          </a:p>
          <a:p>
            <a:pPr lvl="0"/>
            <a:r>
              <a:rPr lang="ru-RU" sz="1800" dirty="0"/>
              <a:t>наличие у участников Проекта </a:t>
            </a:r>
            <a:r>
              <a:rPr lang="ru-RU" sz="1800" u="sng" dirty="0"/>
              <a:t>опыта</a:t>
            </a:r>
            <a:r>
              <a:rPr lang="ru-RU" sz="1800" dirty="0"/>
              <a:t> успешной реализации подобных студенческих инициатив или участия в социальных проектах  (15); </a:t>
            </a:r>
          </a:p>
          <a:p>
            <a:pPr lvl="0"/>
            <a:r>
              <a:rPr lang="ru-RU" sz="1800" u="sng" dirty="0"/>
              <a:t>наличие ресурсов</a:t>
            </a:r>
            <a:r>
              <a:rPr lang="ru-RU" sz="1800" dirty="0"/>
              <a:t>, необходимых для реализации проекта, в </a:t>
            </a:r>
            <a:r>
              <a:rPr lang="ru-RU" sz="1800" dirty="0" err="1"/>
              <a:t>т.ч</a:t>
            </a:r>
            <a:r>
              <a:rPr lang="ru-RU" sz="1800" dirty="0"/>
              <a:t>. возможность </a:t>
            </a:r>
            <a:r>
              <a:rPr lang="ru-RU" sz="1800" dirty="0" err="1"/>
              <a:t>софинансирования</a:t>
            </a:r>
            <a:r>
              <a:rPr lang="ru-RU" sz="1800" dirty="0"/>
              <a:t> юридическими и физическими лицами (15);</a:t>
            </a:r>
          </a:p>
          <a:p>
            <a:pPr lvl="0"/>
            <a:r>
              <a:rPr lang="ru-RU" sz="1800" dirty="0"/>
              <a:t>качество </a:t>
            </a:r>
            <a:r>
              <a:rPr lang="ru-RU" sz="1800" u="sng" dirty="0"/>
              <a:t>плана продвижения </a:t>
            </a:r>
            <a:r>
              <a:rPr lang="ru-RU" sz="1800" dirty="0"/>
              <a:t>студенческой инициативы (5);</a:t>
            </a:r>
          </a:p>
          <a:p>
            <a:pPr lvl="0"/>
            <a:r>
              <a:rPr lang="ru-RU" sz="1800" dirty="0"/>
              <a:t>поддержка Проекта </a:t>
            </a:r>
            <a:r>
              <a:rPr lang="ru-RU" sz="1800" u="sng" dirty="0"/>
              <a:t>голосованием</a:t>
            </a:r>
            <a:r>
              <a:rPr lang="ru-RU" sz="1800" dirty="0"/>
              <a:t> обучающихся, выпускников и работников НИУ ВШЭ (10); </a:t>
            </a:r>
          </a:p>
          <a:p>
            <a:pPr lvl="0"/>
            <a:r>
              <a:rPr lang="ru-RU" sz="1800" dirty="0"/>
              <a:t>качество презентации проекта (5).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332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>
                <a:solidFill>
                  <a:schemeClr val="bg1"/>
                </a:solidFill>
              </a:rPr>
              <a:t>3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55588" y="2212321"/>
            <a:ext cx="865797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</a:rPr>
              <a:t>Какую </a:t>
            </a:r>
            <a:r>
              <a:rPr lang="ru-RU" sz="2400" dirty="0">
                <a:solidFill>
                  <a:srgbClr val="003F82"/>
                </a:solidFill>
              </a:rPr>
              <a:t>проблему решает? </a:t>
            </a:r>
            <a:r>
              <a:rPr lang="ru-RU" sz="2400" dirty="0" smtClean="0">
                <a:solidFill>
                  <a:srgbClr val="003F82"/>
                </a:solidFill>
              </a:rPr>
              <a:t>Показать детали, </a:t>
            </a:r>
            <a:r>
              <a:rPr lang="ru-RU" sz="2400" dirty="0" smtClean="0">
                <a:solidFill>
                  <a:srgbClr val="003F82"/>
                </a:solidFill>
              </a:rPr>
              <a:t>данные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3F82"/>
                </a:solidFill>
              </a:rPr>
              <a:t>Основная </a:t>
            </a:r>
            <a:r>
              <a:rPr lang="ru-RU" sz="2400" dirty="0" smtClean="0">
                <a:solidFill>
                  <a:srgbClr val="003F82"/>
                </a:solidFill>
              </a:rPr>
              <a:t>Целевая </a:t>
            </a:r>
            <a:r>
              <a:rPr lang="ru-RU" sz="2400" dirty="0">
                <a:solidFill>
                  <a:srgbClr val="003F82"/>
                </a:solidFill>
              </a:rPr>
              <a:t>аудитория проекта – ее профиль и количественные оценки</a:t>
            </a:r>
            <a:endParaRPr lang="ru-RU" sz="2400" dirty="0">
              <a:solidFill>
                <a:srgbClr val="003F8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</a:rPr>
              <a:t>Цели и задачи проекта и их значимость для НИУ </a:t>
            </a:r>
            <a:r>
              <a:rPr lang="ru-RU" sz="2400" b="1" dirty="0" smtClean="0">
                <a:solidFill>
                  <a:srgbClr val="FF0000"/>
                </a:solidFill>
              </a:rPr>
              <a:t>ВШЭ (!!!)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3F82"/>
                </a:solidFill>
              </a:rPr>
              <a:t>Как </a:t>
            </a:r>
            <a:r>
              <a:rPr lang="ru-RU" sz="2400" b="1" dirty="0">
                <a:solidFill>
                  <a:srgbClr val="003F82"/>
                </a:solidFill>
              </a:rPr>
              <a:t>проект </a:t>
            </a:r>
            <a:r>
              <a:rPr lang="ru-RU" sz="2400" b="1" dirty="0" smtClean="0">
                <a:solidFill>
                  <a:srgbClr val="003F82"/>
                </a:solidFill>
              </a:rPr>
              <a:t>усилит Вышку? </a:t>
            </a:r>
          </a:p>
          <a:p>
            <a:endParaRPr lang="ru-RU" sz="2400" b="1" dirty="0" smtClean="0">
              <a:solidFill>
                <a:srgbClr val="003F8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	</a:t>
            </a:r>
            <a:r>
              <a:rPr lang="ru-RU" sz="2800" dirty="0" smtClean="0"/>
              <a:t>ОПИСАНИЕ ПРОЕКТА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615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>
                <a:solidFill>
                  <a:schemeClr val="bg1"/>
                </a:solidFill>
              </a:rPr>
              <a:t>3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ФИНАНСОВЫЙ ПЛАН,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потребность в инвестициях, 60 сек.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588" y="1628800"/>
            <a:ext cx="86350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График проекта </a:t>
            </a:r>
            <a:r>
              <a:rPr lang="en-US" sz="2400" dirty="0" smtClean="0">
                <a:solidFill>
                  <a:srgbClr val="002060"/>
                </a:solidFill>
              </a:rPr>
              <a:t>/</a:t>
            </a:r>
            <a:r>
              <a:rPr lang="ru-RU" sz="2400" dirty="0" smtClean="0">
                <a:solidFill>
                  <a:srgbClr val="002060"/>
                </a:solidFill>
              </a:rPr>
              <a:t> программа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Объем требуемого финансирования,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 err="1" smtClean="0">
                <a:solidFill>
                  <a:srgbClr val="FF0000"/>
                </a:solidFill>
              </a:rPr>
              <a:t>т.ч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400" b="1" dirty="0" err="1" smtClean="0">
                <a:solidFill>
                  <a:srgbClr val="FF0000"/>
                </a:solidFill>
              </a:rPr>
              <a:t>софинансирование</a:t>
            </a:r>
            <a:r>
              <a:rPr lang="ru-RU" sz="2400" b="1" dirty="0" smtClean="0">
                <a:solidFill>
                  <a:srgbClr val="FF0000"/>
                </a:solidFill>
              </a:rPr>
              <a:t> (факультетом, </a:t>
            </a:r>
            <a:r>
              <a:rPr lang="ru-RU" sz="2400" b="1" dirty="0" err="1" smtClean="0">
                <a:solidFill>
                  <a:srgbClr val="FF0000"/>
                </a:solidFill>
              </a:rPr>
              <a:t>краудфандинг</a:t>
            </a:r>
            <a:r>
              <a:rPr lang="ru-RU" sz="2400" b="1" dirty="0" smtClean="0">
                <a:solidFill>
                  <a:srgbClr val="FF0000"/>
                </a:solidFill>
              </a:rPr>
              <a:t> и т.д.)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Сроки!! </a:t>
            </a:r>
            <a:r>
              <a:rPr lang="ru-RU" sz="2400" b="1" dirty="0" smtClean="0">
                <a:solidFill>
                  <a:srgbClr val="002060"/>
                </a:solidFill>
              </a:rPr>
              <a:t>До конца 2014 года (!!!)   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914"/>
            <a:ext cx="6427935" cy="828675"/>
          </a:xfrm>
        </p:spPr>
        <p:txBody>
          <a:bodyPr/>
          <a:lstStyle/>
          <a:p>
            <a:pPr algn="ctr"/>
            <a:r>
              <a:rPr lang="ru-RU" sz="3200" dirty="0" smtClean="0"/>
              <a:t>СМЕТА И ГРАФИК РЕАЛИЗАЦИИ ПРОЕКТА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31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>
                <a:solidFill>
                  <a:schemeClr val="bg1"/>
                </a:solidFill>
              </a:rPr>
              <a:t>3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КОМАНДА, 60 сек.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05422" y="1556792"/>
            <a:ext cx="6120680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514350" indent="-514350" algn="ctr"/>
            <a:endParaRPr lang="ru-RU" sz="2400" dirty="0" smtClean="0"/>
          </a:p>
          <a:p>
            <a:pPr marL="514350" indent="-514350" algn="ctr"/>
            <a:endParaRPr lang="ru-RU" sz="2400" dirty="0"/>
          </a:p>
          <a:p>
            <a:pPr marL="514350" indent="-514350" algn="ctr"/>
            <a:r>
              <a:rPr lang="ru-RU" sz="2400" dirty="0" smtClean="0"/>
              <a:t>Фото команды</a:t>
            </a:r>
            <a:endParaRPr lang="en-US" sz="2400" dirty="0" smtClean="0"/>
          </a:p>
          <a:p>
            <a:pPr marL="514350" indent="-514350" algn="ctr"/>
            <a:endParaRPr lang="en-US" sz="2400" dirty="0" smtClean="0"/>
          </a:p>
          <a:p>
            <a:pPr marL="514350" indent="-514350" algn="ctr"/>
            <a:endParaRPr lang="en-US" sz="2400" dirty="0" smtClean="0"/>
          </a:p>
          <a:p>
            <a:pPr marL="514350" indent="-514350" algn="ctr"/>
            <a:endParaRPr lang="en-US" sz="2400" dirty="0" smtClean="0"/>
          </a:p>
          <a:p>
            <a:pPr marL="514350" indent="-514350" algn="ctr"/>
            <a:endParaRPr lang="en-US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КОМАНДА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4520653"/>
            <a:ext cx="9144000" cy="1871937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Кратко о команде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Зоны ответственности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Предыдущие </a:t>
            </a:r>
            <a:r>
              <a:rPr lang="ru-RU" sz="2400" b="1" dirty="0" smtClean="0">
                <a:solidFill>
                  <a:srgbClr val="FF0000"/>
                </a:solidFill>
              </a:rPr>
              <a:t>достижения, опыт реализации подобных проектов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ПРОДВИЖЕНИЯ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82426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 вовлечения студентов в реализацию Проекта (!)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0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914"/>
            <a:ext cx="7056783" cy="828675"/>
          </a:xfrm>
        </p:spPr>
        <p:txBody>
          <a:bodyPr/>
          <a:lstStyle/>
          <a:p>
            <a:r>
              <a:rPr lang="ru-RU" dirty="0" smtClean="0"/>
              <a:t>ГОЛОСОВАНИЕ ЗА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328321"/>
          </a:xfrm>
        </p:spPr>
        <p:txBody>
          <a:bodyPr/>
          <a:lstStyle/>
          <a:p>
            <a:r>
              <a:rPr lang="ru-RU" dirty="0" smtClean="0"/>
              <a:t>Представить голосование за проект для Публичной защиты на портале </a:t>
            </a:r>
            <a:r>
              <a:rPr lang="ru-RU" u="sng" dirty="0" smtClean="0">
                <a:hlinkClick r:id="rId2"/>
              </a:rPr>
              <a:t>family.hse.ru/</a:t>
            </a:r>
            <a:r>
              <a:rPr lang="ru-RU" u="sng" dirty="0" err="1" smtClean="0">
                <a:hlinkClick r:id="rId2"/>
              </a:rPr>
              <a:t>competition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Голосовать </a:t>
            </a:r>
            <a:r>
              <a:rPr lang="ru-RU" dirty="0"/>
              <a:t>могут студенты и выпускники НИУ ВШЭ только за 3 проекта, голосование открыто </a:t>
            </a:r>
            <a:r>
              <a:rPr lang="ru-RU" dirty="0">
                <a:solidFill>
                  <a:srgbClr val="FF0000"/>
                </a:solidFill>
              </a:rPr>
              <a:t>до 15 октября до 10.00.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239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0798" y="4005064"/>
            <a:ext cx="7772400" cy="2556284"/>
          </a:xfrm>
        </p:spPr>
        <p:txBody>
          <a:bodyPr/>
          <a:lstStyle/>
          <a:p>
            <a:r>
              <a:rPr lang="ru-RU" sz="2400" dirty="0" smtClean="0"/>
              <a:t>Название проекта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 smtClean="0"/>
              <a:t>ФИО руководителя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Mobile tel.:</a:t>
            </a:r>
            <a:br>
              <a:rPr lang="en-US" sz="2400" dirty="0"/>
            </a:br>
            <a:r>
              <a:rPr lang="en-US" sz="2400" dirty="0"/>
              <a:t>E-mail:</a:t>
            </a:r>
            <a:br>
              <a:rPr lang="en-US" sz="2400" dirty="0"/>
            </a:br>
            <a:r>
              <a:rPr lang="en-US" sz="2400" dirty="0"/>
              <a:t>Skype:</a:t>
            </a:r>
            <a:br>
              <a:rPr lang="en-US" sz="2400" dirty="0"/>
            </a:br>
            <a:r>
              <a:rPr lang="en-US" sz="2400" dirty="0"/>
              <a:t>Address: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820798" y="2132856"/>
            <a:ext cx="7772400" cy="226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folHlink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folHlink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folHlink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folHlink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folHlink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folHlink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folHlink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/>
              <a:t>СПАСИБО </a:t>
            </a:r>
          </a:p>
          <a:p>
            <a:pPr algn="ctr"/>
            <a:r>
              <a:rPr lang="ru-RU" sz="3200" dirty="0" smtClean="0"/>
              <a:t>ЗА ВНИМАНИЕ!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9639337"/>
      </p:ext>
    </p:extLst>
  </p:cSld>
  <p:clrMapOvr>
    <a:masterClrMapping/>
  </p:clrMapOvr>
</p:sld>
</file>

<file path=ppt/theme/theme1.xml><?xml version="1.0" encoding="utf-8"?>
<a:theme xmlns:a="http://schemas.openxmlformats.org/drawingml/2006/main" name="1_Профиль">
  <a:themeElements>
    <a:clrScheme name="1_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Профил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430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1_Профиль</vt:lpstr>
      <vt:lpstr>НАЗВАНИЕ ПРОЕКТА  ФИО команды, факультет, курс</vt:lpstr>
      <vt:lpstr>ОБЩИЕ ПРИНЦИПЫ ПОДГОТОВКИ ПРЕЗЕНТАЦИИ </vt:lpstr>
      <vt:lpstr>Критерии оценки Конкурсных заявок </vt:lpstr>
      <vt:lpstr> ОПИСАНИЕ ПРОЕКТА</vt:lpstr>
      <vt:lpstr>СМЕТА И ГРАФИК РЕАЛИЗАЦИИ ПРОЕКТА</vt:lpstr>
      <vt:lpstr>КОМАНДА</vt:lpstr>
      <vt:lpstr>ПЛАН ПРОДВИЖЕНИЯ</vt:lpstr>
      <vt:lpstr>ГОЛОСОВАНИЕ ЗА ПРОЕКТ</vt:lpstr>
      <vt:lpstr>Название проекта: ФИО руководителя: Mobile tel.: E-mail: Skype: Address: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на семинар №1</dc:title>
  <dc:creator>nataly</dc:creator>
  <cp:lastModifiedBy>Студент НИУ ВШЭ</cp:lastModifiedBy>
  <cp:revision>73</cp:revision>
  <cp:lastPrinted>2013-06-10T07:42:50Z</cp:lastPrinted>
  <dcterms:created xsi:type="dcterms:W3CDTF">2013-04-09T04:28:34Z</dcterms:created>
  <dcterms:modified xsi:type="dcterms:W3CDTF">2014-10-13T13:57:35Z</dcterms:modified>
</cp:coreProperties>
</file>